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7" y="72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2021 EdgeImpulse, Inc.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7129750" y="2733450"/>
            <a:ext cx="0" cy="4820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13"/>
          <p:cNvCxnSpPr>
            <a:cxnSpLocks/>
          </p:cNvCxnSpPr>
          <p:nvPr/>
        </p:nvCxnSpPr>
        <p:spPr>
          <a:xfrm flipH="1">
            <a:off x="6813307" y="7300625"/>
            <a:ext cx="4769093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13"/>
          <p:cNvSpPr/>
          <p:nvPr/>
        </p:nvSpPr>
        <p:spPr>
          <a:xfrm>
            <a:off x="8160850" y="40717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8830800" y="42241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8465650" y="43765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8250700" y="5290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8770450" y="46813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9380050" y="45373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8739175" y="5317863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9144000" y="37585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9144000" y="48505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8830800" y="5954363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9380050" y="46813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8098300" y="487852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8160850" y="6052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9693250" y="3910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8093025" y="5671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7488700" y="580617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10006450" y="313442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7937500" y="4878513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9619613" y="4198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8697350" y="549297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9989650" y="43765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7801900" y="651677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8739175" y="60529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9548825" y="5317875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9144000" y="5402463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3"/>
          <p:cNvSpPr/>
          <p:nvPr/>
        </p:nvSpPr>
        <p:spPr>
          <a:xfrm>
            <a:off x="9785825" y="6360588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9785825" y="6360588"/>
            <a:ext cx="313200" cy="313200"/>
          </a:xfrm>
          <a:prstGeom prst="ellipse">
            <a:avLst/>
          </a:prstGeom>
          <a:solidFill>
            <a:srgbClr val="F4CCCC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8540750" y="4833738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8815375" y="5031563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9380050" y="492760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8922850" y="4627850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8334350" y="5443338"/>
            <a:ext cx="313200" cy="313200"/>
          </a:xfrm>
          <a:prstGeom prst="ellipse">
            <a:avLst/>
          </a:prstGeom>
          <a:solidFill>
            <a:srgbClr val="CFE2F3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/>
          <p:nvPr/>
        </p:nvSpPr>
        <p:spPr>
          <a:xfrm rot="-3245083">
            <a:off x="6714407" y="3753278"/>
            <a:ext cx="4656586" cy="2337744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2021 EdgeImpulse,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Shawn Hymel</cp:lastModifiedBy>
  <cp:revision>2</cp:revision>
  <dcterms:modified xsi:type="dcterms:W3CDTF">2022-04-25T15:17:30Z</dcterms:modified>
</cp:coreProperties>
</file>